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8" r:id="rId1"/>
  </p:sldMasterIdLst>
  <p:notesMasterIdLst>
    <p:notesMasterId r:id="rId3"/>
  </p:notesMasterIdLst>
  <p:sldIdLst>
    <p:sldId id="549" r:id="rId2"/>
  </p:sldIdLst>
  <p:sldSz cx="9144000" cy="6858000" type="screen4x3"/>
  <p:notesSz cx="6858000" cy="9144000"/>
  <p:embeddedFontLst>
    <p:embeddedFont>
      <p:font typeface="Calibri" pitchFamily="34" charset="0"/>
      <p:regular r:id="rId4"/>
      <p:bold r:id="rId5"/>
      <p:italic r:id="rId6"/>
      <p:boldItalic r:id="rId7"/>
    </p:embeddedFont>
  </p:embeddedFontLst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FF99"/>
    <a:srgbClr val="4F81BD"/>
    <a:srgbClr val="000000"/>
    <a:srgbClr val="F39FE1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88" autoAdjust="0"/>
    <p:restoredTop sz="79930" autoAdjust="0"/>
  </p:normalViewPr>
  <p:slideViewPr>
    <p:cSldViewPr snapToGrid="0">
      <p:cViewPr>
        <p:scale>
          <a:sx n="100" d="100"/>
          <a:sy n="100" d="100"/>
        </p:scale>
        <p:origin x="-2388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9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10FB27-E26D-438C-A3BB-C18AD0E0F430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2928E-5505-4C22-A74D-0DD984ADD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529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057C8-81E5-4E1C-B5A1-9B607C0C6069}" type="datetime1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16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8B16-033C-4F53-A3F7-795EF6245F47}" type="datetime1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56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F9DF-3657-4C8D-B211-3FA5C20DE4D2}" type="datetime1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39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06AE-54EF-4029-9EEB-5E227763483C}" type="datetime1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81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32550"/>
            <a:ext cx="2133600" cy="365125"/>
          </a:xfrm>
        </p:spPr>
        <p:txBody>
          <a:bodyPr/>
          <a:lstStyle/>
          <a:p>
            <a:fld id="{F41E72CA-4781-4884-9D22-D546C4969D7C}" type="datetime1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32550"/>
            <a:ext cx="2895600" cy="365125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32550"/>
            <a:ext cx="2133600" cy="365125"/>
          </a:xfrm>
        </p:spPr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652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CD85-A64B-4D48-924C-8B7E35A63662}" type="datetime1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5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BC82-FC80-4E45-8401-2778504D1A0A}" type="datetime1">
              <a:rPr lang="en-US" smtClean="0"/>
              <a:t>5/12/2014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3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03590-4E80-4148-A4DC-0A04B223CB5F}" type="datetime1">
              <a:rPr lang="en-US" smtClean="0"/>
              <a:t>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3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74E1-7977-4E05-95E1-C62012D3C6CA}" type="datetime1">
              <a:rPr lang="en-US" smtClean="0"/>
              <a:t>5/12/2014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811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AFEF1-25C5-43E4-8C60-17C4F8409BDA}" type="datetime1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43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B29B-D781-47CD-BE34-B376655F47B6}" type="datetime1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17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71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8E0B9-8AFF-4E30-9CF8-5C1518BB4C50}" type="datetime1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71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071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60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190750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000" b="1" smtClean="0"/>
              <a:t>Title of text</a:t>
            </a:r>
            <a:endParaRPr lang="en-US" sz="2000" b="1" smtClean="0"/>
          </a:p>
          <a:p>
            <a:pPr>
              <a:lnSpc>
                <a:spcPct val="200000"/>
              </a:lnSpc>
            </a:pPr>
            <a:r>
              <a:rPr lang="en-US" sz="2000"/>
              <a:t>Type the text here. Type the text here</a:t>
            </a:r>
            <a:r>
              <a:rPr lang="en-US" sz="2000"/>
              <a:t>. </a:t>
            </a:r>
            <a:r>
              <a:rPr lang="en-US" sz="2000" smtClean="0"/>
              <a:t>Type </a:t>
            </a:r>
            <a:r>
              <a:rPr lang="en-US" sz="2000"/>
              <a:t>the text </a:t>
            </a:r>
            <a:r>
              <a:rPr lang="en-US" sz="2000"/>
              <a:t>here</a:t>
            </a:r>
            <a:r>
              <a:rPr lang="en-US" sz="2000" smtClean="0"/>
              <a:t>. </a:t>
            </a:r>
            <a:r>
              <a:rPr lang="en-US" sz="2000"/>
              <a:t>Type the text </a:t>
            </a:r>
            <a:r>
              <a:rPr lang="en-US" sz="2000"/>
              <a:t>here</a:t>
            </a:r>
            <a:r>
              <a:rPr lang="en-US" sz="2000" smtClean="0"/>
              <a:t>. </a:t>
            </a:r>
            <a:r>
              <a:rPr lang="en-US" sz="2000"/>
              <a:t>Type the text </a:t>
            </a:r>
            <a:r>
              <a:rPr lang="en-US" sz="2000"/>
              <a:t>here</a:t>
            </a:r>
            <a:r>
              <a:rPr lang="en-US" sz="2000" smtClean="0"/>
              <a:t>. </a:t>
            </a:r>
            <a:r>
              <a:rPr lang="en-US" sz="2000"/>
              <a:t>Type the text </a:t>
            </a:r>
            <a:r>
              <a:rPr lang="en-US" sz="2000"/>
              <a:t>here</a:t>
            </a:r>
            <a:r>
              <a:rPr lang="en-US" sz="2000" smtClean="0"/>
              <a:t>. Blank 1                            . </a:t>
            </a:r>
            <a:r>
              <a:rPr lang="en-US" sz="2000"/>
              <a:t>Type the text </a:t>
            </a:r>
            <a:r>
              <a:rPr lang="en-US" sz="2000"/>
              <a:t>here</a:t>
            </a:r>
            <a:r>
              <a:rPr lang="en-US" sz="2000" smtClean="0"/>
              <a:t>. </a:t>
            </a:r>
            <a:r>
              <a:rPr lang="en-US" sz="2000"/>
              <a:t>Type the text </a:t>
            </a:r>
            <a:r>
              <a:rPr lang="en-US" sz="2000"/>
              <a:t>here</a:t>
            </a:r>
            <a:r>
              <a:rPr lang="en-US" sz="2000" smtClean="0"/>
              <a:t>. </a:t>
            </a:r>
            <a:endParaRPr lang="en-US" sz="2000" smtClean="0"/>
          </a:p>
          <a:p>
            <a:pPr>
              <a:lnSpc>
                <a:spcPct val="200000"/>
              </a:lnSpc>
            </a:pPr>
            <a:endParaRPr lang="en-US" sz="20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Reading 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Section </a:t>
            </a:r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1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page 37)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0414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/>
              <a:t>Questions 7-10</a:t>
            </a:r>
          </a:p>
          <a:p>
            <a:r>
              <a:rPr lang="en-US" sz="2000" i="1"/>
              <a:t>Complete the notes below.</a:t>
            </a:r>
          </a:p>
          <a:p>
            <a:r>
              <a:rPr lang="en-US" sz="2000" i="1"/>
              <a:t>Choose NO MORE THAN TWO WORDS from passage for each answer.</a:t>
            </a:r>
            <a:endParaRPr lang="en-US" sz="2000" i="1" smtClean="0"/>
          </a:p>
        </p:txBody>
      </p:sp>
      <p:sp>
        <p:nvSpPr>
          <p:cNvPr id="7" name="TextBox 6"/>
          <p:cNvSpPr txBox="1"/>
          <p:nvPr/>
        </p:nvSpPr>
        <p:spPr>
          <a:xfrm>
            <a:off x="4152400" y="3235493"/>
            <a:ext cx="11570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C00000"/>
                </a:solidFill>
              </a:rPr>
              <a:t>word 1</a:t>
            </a:r>
            <a:endParaRPr lang="en-US" sz="2000" smtClean="0">
              <a:solidFill>
                <a:srgbClr val="C00000"/>
              </a:solidFill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30" name="TextBox1" r:id="rId2" imgW="1324080" imgH="361800"/>
        </mc:Choice>
        <mc:Fallback>
          <p:control name="TextBox1" r:id="rId2" imgW="1324080" imgH="36180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06863" y="3595688"/>
                  <a:ext cx="1322387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35968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4d27f2704b3ad4676620b2ea9b4e3030e1aa8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5171</TotalTime>
  <Words>78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Reading Section 1 (page 37)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PTJ</dc:creator>
  <cp:lastModifiedBy>PTJ</cp:lastModifiedBy>
  <cp:revision>426</cp:revision>
  <dcterms:created xsi:type="dcterms:W3CDTF">2013-12-02T14:41:51Z</dcterms:created>
  <dcterms:modified xsi:type="dcterms:W3CDTF">2014-05-12T07:32:30Z</dcterms:modified>
</cp:coreProperties>
</file>