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saveSubsetFonts="1">
  <p:sldMasterIdLst>
    <p:sldMasterId id="2147483648" r:id="rId1"/>
  </p:sldMasterIdLst>
  <p:notesMasterIdLst>
    <p:notesMasterId r:id="rId6"/>
  </p:notesMasterIdLst>
  <p:sldIdLst>
    <p:sldId id="507" r:id="rId2"/>
    <p:sldId id="509" r:id="rId3"/>
    <p:sldId id="515" r:id="rId4"/>
    <p:sldId id="508" r:id="rId5"/>
  </p:sldIdLst>
  <p:sldSz cx="9144000" cy="6858000" type="screen4x3"/>
  <p:notesSz cx="6858000" cy="9144000"/>
  <p:embeddedFontLst>
    <p:embeddedFont>
      <p:font typeface="Calibri" pitchFamily="34" charset="0"/>
      <p:regular r:id="rId7"/>
      <p:bold r:id="rId8"/>
      <p:italic r:id="rId9"/>
      <p:boldItalic r:id="rId10"/>
    </p:embeddedFont>
  </p:embeddedFontLst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  <a:srgbClr val="000000"/>
    <a:srgbClr val="F39FE1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08" autoAdjust="0"/>
    <p:restoredTop sz="79887" autoAdjust="0"/>
  </p:normalViewPr>
  <p:slideViewPr>
    <p:cSldViewPr snapToGrid="0">
      <p:cViewPr varScale="1">
        <p:scale>
          <a:sx n="119" d="100"/>
          <a:sy n="119" d="100"/>
        </p:scale>
        <p:origin x="-154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791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10FB27-E26D-438C-A3BB-C18AD0E0F430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22928E-5505-4C22-A74D-0DD984ADD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529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057C8-81E5-4E1C-B5A1-9B607C0C6069}" type="datetime1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Khau Huu Phuoc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B3976-C7F5-441C-B5AE-682DDE352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1167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E8B16-033C-4F53-A3F7-795EF6245F47}" type="datetime1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Khau Huu Phuoc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B3976-C7F5-441C-B5AE-682DDE352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456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FF9DF-3657-4C8D-B211-3FA5C20DE4D2}" type="datetime1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Khau Huu Phuoc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B3976-C7F5-441C-B5AE-682DDE352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39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106AE-54EF-4029-9EEB-5E227763483C}" type="datetime1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Khau Huu Phuoc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B3976-C7F5-441C-B5AE-682DDE352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6815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32550"/>
            <a:ext cx="2133600" cy="365125"/>
          </a:xfrm>
        </p:spPr>
        <p:txBody>
          <a:bodyPr/>
          <a:lstStyle/>
          <a:p>
            <a:fld id="{F41E72CA-4781-4884-9D22-D546C4969D7C}" type="datetime1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32550"/>
            <a:ext cx="2895600" cy="365125"/>
          </a:xfrm>
        </p:spPr>
        <p:txBody>
          <a:bodyPr/>
          <a:lstStyle>
            <a:lvl1pPr>
              <a:defRPr sz="1400"/>
            </a:lvl1pPr>
          </a:lstStyle>
          <a:p>
            <a:r>
              <a:rPr lang="en-US" smtClean="0"/>
              <a:t>Khau Huu Phuoc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32550"/>
            <a:ext cx="2133600" cy="365125"/>
          </a:xfrm>
        </p:spPr>
        <p:txBody>
          <a:bodyPr/>
          <a:lstStyle/>
          <a:p>
            <a:fld id="{5BCB3976-C7F5-441C-B5AE-682DDE352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6521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4CD85-A64B-4D48-924C-8B7E35A63662}" type="datetime1">
              <a:rPr lang="en-US" smtClean="0"/>
              <a:t>5/12/2014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Khau Huu Phuoc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B3976-C7F5-441C-B5AE-682DDE352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850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5BC82-FC80-4E45-8401-2778504D1A0A}" type="datetime1">
              <a:rPr lang="en-US" smtClean="0"/>
              <a:t>5/12/2014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Khau Huu Phuoc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B3976-C7F5-441C-B5AE-682DDE352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237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03590-4E80-4148-A4DC-0A04B223CB5F}" type="datetime1">
              <a:rPr lang="en-US" smtClean="0"/>
              <a:t>5/12/2014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Khau Huu Phuoc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B3976-C7F5-441C-B5AE-682DDE352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23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074E1-7977-4E05-95E1-C62012D3C6CA}" type="datetime1">
              <a:rPr lang="en-US" smtClean="0"/>
              <a:t>5/12/2014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Khau Huu Phuoc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B3976-C7F5-441C-B5AE-682DDE352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811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AFEF1-25C5-43E4-8C60-17C4F8409BDA}" type="datetime1">
              <a:rPr lang="en-US" smtClean="0"/>
              <a:t>5/12/2014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Khau Huu Phuoc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B3976-C7F5-441C-B5AE-682DDE352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143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5B29B-D781-47CD-BE34-B376655F47B6}" type="datetime1">
              <a:rPr lang="en-US" smtClean="0"/>
              <a:t>5/12/2014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Khau Huu Phuoc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B3976-C7F5-441C-B5AE-682DDE352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217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71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78E0B9-8AFF-4E30-9CF8-5C1518BB4C50}" type="datetime1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071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Khau Huu Phuoc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071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B3976-C7F5-441C-B5AE-682DDE352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601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2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2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2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2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PPT-ASSESSORIES\Clipart\GirlHoldingBoard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0679" y="1238250"/>
            <a:ext cx="3129599" cy="3695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>
                <a:solidFill>
                  <a:schemeClr val="bg1">
                    <a:lumMod val="50000"/>
                  </a:schemeClr>
                </a:solidFill>
              </a:rPr>
              <a:t>Title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B3976-C7F5-441C-B5AE-682DDE352A22}" type="slidenum">
              <a:rPr lang="en-US" smtClean="0"/>
              <a:t>1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0" y="2511091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smtClean="0"/>
              <a:t>type your question here</a:t>
            </a:r>
            <a:endParaRPr lang="en-US" sz="2000" b="1" smtClean="0"/>
          </a:p>
        </p:txBody>
      </p:sp>
      <p:sp>
        <p:nvSpPr>
          <p:cNvPr id="11" name="TextBox 10">
            <a:hlinkClick r:id="" action="ppaction://noaction">
              <a:snd r:embed="rId3" name="BAMBOO.WAV"/>
            </a:hlinkClick>
          </p:cNvPr>
          <p:cNvSpPr txBox="1"/>
          <p:nvPr/>
        </p:nvSpPr>
        <p:spPr>
          <a:xfrm>
            <a:off x="2362200" y="4212892"/>
            <a:ext cx="6781800" cy="400110"/>
          </a:xfrm>
          <a:prstGeom prst="rect">
            <a:avLst/>
          </a:prstGeom>
          <a:solidFill>
            <a:srgbClr val="000000">
              <a:alpha val="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2000"/>
              <a:t>type </a:t>
            </a:r>
            <a:r>
              <a:rPr lang="en-US" sz="2000"/>
              <a:t>choice </a:t>
            </a:r>
            <a:r>
              <a:rPr lang="en-US" sz="2000" smtClean="0"/>
              <a:t>C </a:t>
            </a:r>
            <a:r>
              <a:rPr lang="en-US" sz="2000"/>
              <a:t>here</a:t>
            </a:r>
          </a:p>
        </p:txBody>
      </p:sp>
      <p:sp>
        <p:nvSpPr>
          <p:cNvPr id="12" name="TextBox 11">
            <a:hlinkClick r:id="" action="ppaction://noaction">
              <a:snd r:embed="rId3" name="BAMBOO.WAV"/>
            </a:hlinkClick>
          </p:cNvPr>
          <p:cNvSpPr txBox="1"/>
          <p:nvPr/>
        </p:nvSpPr>
        <p:spPr>
          <a:xfrm>
            <a:off x="2362200" y="3753018"/>
            <a:ext cx="6781800" cy="400110"/>
          </a:xfrm>
          <a:prstGeom prst="rect">
            <a:avLst/>
          </a:prstGeom>
          <a:solidFill>
            <a:srgbClr val="000000">
              <a:alpha val="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2000"/>
              <a:t>type </a:t>
            </a:r>
            <a:r>
              <a:rPr lang="en-US" sz="2000"/>
              <a:t>choice </a:t>
            </a:r>
            <a:r>
              <a:rPr lang="en-US" sz="2000" smtClean="0"/>
              <a:t>B </a:t>
            </a:r>
            <a:r>
              <a:rPr lang="en-US" sz="2000"/>
              <a:t>here</a:t>
            </a:r>
          </a:p>
        </p:txBody>
      </p:sp>
      <p:sp>
        <p:nvSpPr>
          <p:cNvPr id="13" name="TextBox 12">
            <a:hlinkClick r:id="" action="ppaction://noaction">
              <a:snd r:embed="rId4" name="applause.wav"/>
            </a:hlinkClick>
          </p:cNvPr>
          <p:cNvSpPr txBox="1"/>
          <p:nvPr/>
        </p:nvSpPr>
        <p:spPr>
          <a:xfrm>
            <a:off x="2362200" y="3293144"/>
            <a:ext cx="6781800" cy="400110"/>
          </a:xfrm>
          <a:prstGeom prst="rect">
            <a:avLst/>
          </a:prstGeom>
          <a:solidFill>
            <a:srgbClr val="000000">
              <a:alpha val="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2000" smtClean="0"/>
              <a:t>type choice A here</a:t>
            </a:r>
            <a:endParaRPr lang="en-US" sz="2000" smtClean="0"/>
          </a:p>
        </p:txBody>
      </p:sp>
      <p:sp>
        <p:nvSpPr>
          <p:cNvPr id="14" name="TextBox 13">
            <a:hlinkClick r:id="" action="ppaction://noaction">
              <a:snd r:embed="rId3" name="BAMBOO.WAV"/>
            </a:hlinkClick>
          </p:cNvPr>
          <p:cNvSpPr txBox="1"/>
          <p:nvPr/>
        </p:nvSpPr>
        <p:spPr>
          <a:xfrm>
            <a:off x="2362200" y="4672765"/>
            <a:ext cx="6781800" cy="400110"/>
          </a:xfrm>
          <a:prstGeom prst="rect">
            <a:avLst/>
          </a:prstGeom>
          <a:solidFill>
            <a:srgbClr val="000000">
              <a:alpha val="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2000"/>
              <a:t>type </a:t>
            </a:r>
            <a:r>
              <a:rPr lang="en-US" sz="2000"/>
              <a:t>choice </a:t>
            </a:r>
            <a:r>
              <a:rPr lang="en-US" sz="2000" smtClean="0"/>
              <a:t>D </a:t>
            </a:r>
            <a:r>
              <a:rPr lang="en-US" sz="2000"/>
              <a:t>here</a:t>
            </a:r>
          </a:p>
        </p:txBody>
      </p:sp>
      <p:sp>
        <p:nvSpPr>
          <p:cNvPr id="15" name="Smiley Face 14"/>
          <p:cNvSpPr/>
          <p:nvPr/>
        </p:nvSpPr>
        <p:spPr>
          <a:xfrm>
            <a:off x="1866900" y="3293144"/>
            <a:ext cx="409575" cy="361950"/>
          </a:xfrm>
          <a:prstGeom prst="smileyFac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miley Face 16"/>
          <p:cNvSpPr/>
          <p:nvPr/>
        </p:nvSpPr>
        <p:spPr>
          <a:xfrm>
            <a:off x="1866900" y="3753018"/>
            <a:ext cx="409575" cy="361950"/>
          </a:xfrm>
          <a:prstGeom prst="smileyFace">
            <a:avLst>
              <a:gd name="adj" fmla="val -4653"/>
            </a:avLst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miley Face 17"/>
          <p:cNvSpPr/>
          <p:nvPr/>
        </p:nvSpPr>
        <p:spPr>
          <a:xfrm>
            <a:off x="1866900" y="4212892"/>
            <a:ext cx="409575" cy="361950"/>
          </a:xfrm>
          <a:prstGeom prst="smileyFace">
            <a:avLst>
              <a:gd name="adj" fmla="val -4653"/>
            </a:avLst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miley Face 20"/>
          <p:cNvSpPr/>
          <p:nvPr/>
        </p:nvSpPr>
        <p:spPr>
          <a:xfrm>
            <a:off x="1866900" y="4672765"/>
            <a:ext cx="409575" cy="361950"/>
          </a:xfrm>
          <a:prstGeom prst="smileyFace">
            <a:avLst>
              <a:gd name="adj" fmla="val -4653"/>
            </a:avLst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228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  <p:bldP spid="18" grpId="0" animBg="1"/>
      <p:bldP spid="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PPT-ASSESSORIES\Clipart\GirlHoldingBoard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0679" y="1238250"/>
            <a:ext cx="3129599" cy="3695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solidFill>
                  <a:schemeClr val="bg1">
                    <a:lumMod val="50000"/>
                  </a:schemeClr>
                </a:solidFill>
              </a:rPr>
              <a:t>Title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B3976-C7F5-441C-B5AE-682DDE352A22}" type="slidenum">
              <a:rPr lang="en-US" smtClean="0"/>
              <a:t>2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0" y="2511091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/>
              <a:t>type your question here</a:t>
            </a:r>
            <a:endParaRPr lang="en-US" sz="2000" b="1"/>
          </a:p>
        </p:txBody>
      </p:sp>
      <p:sp>
        <p:nvSpPr>
          <p:cNvPr id="11" name="TextBox 10">
            <a:hlinkClick r:id="" action="ppaction://noaction">
              <a:snd r:embed="rId3" name="BAMBOO.WAV"/>
            </a:hlinkClick>
          </p:cNvPr>
          <p:cNvSpPr txBox="1"/>
          <p:nvPr/>
        </p:nvSpPr>
        <p:spPr>
          <a:xfrm>
            <a:off x="2362200" y="3285123"/>
            <a:ext cx="6781800" cy="400110"/>
          </a:xfrm>
          <a:prstGeom prst="rect">
            <a:avLst/>
          </a:prstGeom>
          <a:solidFill>
            <a:srgbClr val="000000">
              <a:alpha val="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2000"/>
              <a:t>type choice A here</a:t>
            </a:r>
          </a:p>
        </p:txBody>
      </p:sp>
      <p:sp>
        <p:nvSpPr>
          <p:cNvPr id="12" name="TextBox 11">
            <a:hlinkClick r:id="" action="ppaction://noaction">
              <a:snd r:embed="rId3" name="BAMBOO.WAV"/>
            </a:hlinkClick>
          </p:cNvPr>
          <p:cNvSpPr txBox="1"/>
          <p:nvPr/>
        </p:nvSpPr>
        <p:spPr>
          <a:xfrm>
            <a:off x="2362200" y="4689810"/>
            <a:ext cx="6781800" cy="400110"/>
          </a:xfrm>
          <a:prstGeom prst="rect">
            <a:avLst/>
          </a:prstGeom>
          <a:solidFill>
            <a:srgbClr val="000000">
              <a:alpha val="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2000"/>
              <a:t>type </a:t>
            </a:r>
            <a:r>
              <a:rPr lang="en-US" sz="2000"/>
              <a:t>choice </a:t>
            </a:r>
            <a:r>
              <a:rPr lang="en-US" sz="2000" smtClean="0"/>
              <a:t>D </a:t>
            </a:r>
            <a:r>
              <a:rPr lang="en-US" sz="2000"/>
              <a:t>here</a:t>
            </a:r>
          </a:p>
        </p:txBody>
      </p:sp>
      <p:sp>
        <p:nvSpPr>
          <p:cNvPr id="13" name="TextBox 12">
            <a:hlinkClick r:id="" action="ppaction://noaction">
              <a:snd r:embed="rId4" name="applause.wav"/>
            </a:hlinkClick>
          </p:cNvPr>
          <p:cNvSpPr txBox="1"/>
          <p:nvPr/>
        </p:nvSpPr>
        <p:spPr>
          <a:xfrm>
            <a:off x="2362200" y="3753352"/>
            <a:ext cx="6781800" cy="400110"/>
          </a:xfrm>
          <a:prstGeom prst="rect">
            <a:avLst/>
          </a:prstGeom>
          <a:solidFill>
            <a:srgbClr val="000000">
              <a:alpha val="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2000"/>
              <a:t>type </a:t>
            </a:r>
            <a:r>
              <a:rPr lang="en-US" sz="2000"/>
              <a:t>choice </a:t>
            </a:r>
            <a:r>
              <a:rPr lang="en-US" sz="2000" smtClean="0"/>
              <a:t>B </a:t>
            </a:r>
            <a:r>
              <a:rPr lang="en-US" sz="2000"/>
              <a:t>here</a:t>
            </a:r>
          </a:p>
        </p:txBody>
      </p:sp>
      <p:sp>
        <p:nvSpPr>
          <p:cNvPr id="14" name="TextBox 13">
            <a:hlinkClick r:id="" action="ppaction://noaction">
              <a:snd r:embed="rId3" name="BAMBOO.WAV"/>
            </a:hlinkClick>
          </p:cNvPr>
          <p:cNvSpPr txBox="1"/>
          <p:nvPr/>
        </p:nvSpPr>
        <p:spPr>
          <a:xfrm>
            <a:off x="2362200" y="4221581"/>
            <a:ext cx="6781800" cy="400110"/>
          </a:xfrm>
          <a:prstGeom prst="rect">
            <a:avLst/>
          </a:prstGeom>
          <a:solidFill>
            <a:srgbClr val="000000">
              <a:alpha val="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2000"/>
              <a:t>type </a:t>
            </a:r>
            <a:r>
              <a:rPr lang="en-US" sz="2000"/>
              <a:t>choice </a:t>
            </a:r>
            <a:r>
              <a:rPr lang="en-US" sz="2000" smtClean="0"/>
              <a:t>C </a:t>
            </a:r>
            <a:r>
              <a:rPr lang="en-US" sz="2000"/>
              <a:t>here</a:t>
            </a:r>
          </a:p>
        </p:txBody>
      </p:sp>
      <p:sp>
        <p:nvSpPr>
          <p:cNvPr id="15" name="Smiley Face 14"/>
          <p:cNvSpPr/>
          <p:nvPr/>
        </p:nvSpPr>
        <p:spPr>
          <a:xfrm>
            <a:off x="1866900" y="3753352"/>
            <a:ext cx="409575" cy="361950"/>
          </a:xfrm>
          <a:prstGeom prst="smileyFac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miley Face 16"/>
          <p:cNvSpPr/>
          <p:nvPr/>
        </p:nvSpPr>
        <p:spPr>
          <a:xfrm>
            <a:off x="1866900" y="4689810"/>
            <a:ext cx="409575" cy="361950"/>
          </a:xfrm>
          <a:prstGeom prst="smileyFace">
            <a:avLst>
              <a:gd name="adj" fmla="val -4653"/>
            </a:avLst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miley Face 17"/>
          <p:cNvSpPr/>
          <p:nvPr/>
        </p:nvSpPr>
        <p:spPr>
          <a:xfrm>
            <a:off x="1866900" y="3285123"/>
            <a:ext cx="409575" cy="361950"/>
          </a:xfrm>
          <a:prstGeom prst="smileyFace">
            <a:avLst>
              <a:gd name="adj" fmla="val -4653"/>
            </a:avLst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miley Face 20"/>
          <p:cNvSpPr/>
          <p:nvPr/>
        </p:nvSpPr>
        <p:spPr>
          <a:xfrm>
            <a:off x="1866900" y="4221581"/>
            <a:ext cx="409575" cy="361950"/>
          </a:xfrm>
          <a:prstGeom prst="smileyFace">
            <a:avLst>
              <a:gd name="adj" fmla="val -4653"/>
            </a:avLst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358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  <p:bldP spid="18" grpId="0" animBg="1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PPT-ASSESSORIES\Clipart\GirlHoldingBoard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0679" y="1238250"/>
            <a:ext cx="3129599" cy="3695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solidFill>
                  <a:schemeClr val="bg1">
                    <a:lumMod val="50000"/>
                  </a:schemeClr>
                </a:solidFill>
              </a:rPr>
              <a:t>Title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B3976-C7F5-441C-B5AE-682DDE352A22}" type="slidenum">
              <a:rPr lang="en-US" smtClean="0"/>
              <a:t>3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0" y="2511091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/>
              <a:t>type your question here</a:t>
            </a:r>
            <a:endParaRPr lang="en-US" sz="2000" b="1"/>
          </a:p>
        </p:txBody>
      </p:sp>
      <p:sp>
        <p:nvSpPr>
          <p:cNvPr id="11" name="TextBox 10">
            <a:hlinkClick r:id="" action="ppaction://noaction">
              <a:snd r:embed="rId3" name="BAMBOO.WAV"/>
            </a:hlinkClick>
          </p:cNvPr>
          <p:cNvSpPr txBox="1"/>
          <p:nvPr/>
        </p:nvSpPr>
        <p:spPr>
          <a:xfrm>
            <a:off x="2362200" y="3293144"/>
            <a:ext cx="6781800" cy="400110"/>
          </a:xfrm>
          <a:prstGeom prst="rect">
            <a:avLst/>
          </a:prstGeom>
          <a:solidFill>
            <a:srgbClr val="000000">
              <a:alpha val="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2000"/>
              <a:t>type choice A here</a:t>
            </a:r>
          </a:p>
        </p:txBody>
      </p:sp>
      <p:sp>
        <p:nvSpPr>
          <p:cNvPr id="12" name="TextBox 11">
            <a:hlinkClick r:id="" action="ppaction://noaction">
              <a:snd r:embed="rId3" name="BAMBOO.WAV"/>
            </a:hlinkClick>
          </p:cNvPr>
          <p:cNvSpPr txBox="1"/>
          <p:nvPr/>
        </p:nvSpPr>
        <p:spPr>
          <a:xfrm>
            <a:off x="2362200" y="4689810"/>
            <a:ext cx="6781800" cy="400110"/>
          </a:xfrm>
          <a:prstGeom prst="rect">
            <a:avLst/>
          </a:prstGeom>
          <a:solidFill>
            <a:srgbClr val="000000">
              <a:alpha val="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2000"/>
              <a:t>type </a:t>
            </a:r>
            <a:r>
              <a:rPr lang="en-US" sz="2000"/>
              <a:t>choice </a:t>
            </a:r>
            <a:r>
              <a:rPr lang="en-US" sz="2000" smtClean="0"/>
              <a:t>D </a:t>
            </a:r>
            <a:r>
              <a:rPr lang="en-US" sz="2000"/>
              <a:t>here</a:t>
            </a:r>
          </a:p>
        </p:txBody>
      </p:sp>
      <p:sp>
        <p:nvSpPr>
          <p:cNvPr id="13" name="TextBox 12">
            <a:hlinkClick r:id="" action="ppaction://noaction">
              <a:snd r:embed="rId4" name="applause.wav"/>
            </a:hlinkClick>
          </p:cNvPr>
          <p:cNvSpPr txBox="1"/>
          <p:nvPr/>
        </p:nvSpPr>
        <p:spPr>
          <a:xfrm>
            <a:off x="2362200" y="4224254"/>
            <a:ext cx="6781800" cy="400110"/>
          </a:xfrm>
          <a:prstGeom prst="rect">
            <a:avLst/>
          </a:prstGeom>
          <a:solidFill>
            <a:srgbClr val="000000">
              <a:alpha val="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2000"/>
              <a:t>type </a:t>
            </a:r>
            <a:r>
              <a:rPr lang="en-US" sz="2000"/>
              <a:t>choice </a:t>
            </a:r>
            <a:r>
              <a:rPr lang="en-US" sz="2000" smtClean="0"/>
              <a:t>C </a:t>
            </a:r>
            <a:r>
              <a:rPr lang="en-US" sz="2000"/>
              <a:t>here</a:t>
            </a:r>
          </a:p>
        </p:txBody>
      </p:sp>
      <p:sp>
        <p:nvSpPr>
          <p:cNvPr id="14" name="TextBox 13">
            <a:hlinkClick r:id="" action="ppaction://noaction">
              <a:snd r:embed="rId3" name="BAMBOO.WAV"/>
            </a:hlinkClick>
          </p:cNvPr>
          <p:cNvSpPr txBox="1"/>
          <p:nvPr/>
        </p:nvSpPr>
        <p:spPr>
          <a:xfrm>
            <a:off x="2362200" y="3758699"/>
            <a:ext cx="6781800" cy="400110"/>
          </a:xfrm>
          <a:prstGeom prst="rect">
            <a:avLst/>
          </a:prstGeom>
          <a:solidFill>
            <a:srgbClr val="000000">
              <a:alpha val="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2000"/>
              <a:t>type </a:t>
            </a:r>
            <a:r>
              <a:rPr lang="en-US" sz="2000"/>
              <a:t>choice </a:t>
            </a:r>
            <a:r>
              <a:rPr lang="en-US" sz="2000" smtClean="0"/>
              <a:t>B </a:t>
            </a:r>
            <a:r>
              <a:rPr lang="en-US" sz="2000"/>
              <a:t>here</a:t>
            </a:r>
          </a:p>
        </p:txBody>
      </p:sp>
      <p:sp>
        <p:nvSpPr>
          <p:cNvPr id="15" name="Smiley Face 14"/>
          <p:cNvSpPr/>
          <p:nvPr/>
        </p:nvSpPr>
        <p:spPr>
          <a:xfrm>
            <a:off x="1866900" y="4224254"/>
            <a:ext cx="409575" cy="361950"/>
          </a:xfrm>
          <a:prstGeom prst="smileyFac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miley Face 16"/>
          <p:cNvSpPr/>
          <p:nvPr/>
        </p:nvSpPr>
        <p:spPr>
          <a:xfrm>
            <a:off x="1866900" y="4689810"/>
            <a:ext cx="409575" cy="361950"/>
          </a:xfrm>
          <a:prstGeom prst="smileyFace">
            <a:avLst>
              <a:gd name="adj" fmla="val -4653"/>
            </a:avLst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miley Face 17"/>
          <p:cNvSpPr/>
          <p:nvPr/>
        </p:nvSpPr>
        <p:spPr>
          <a:xfrm>
            <a:off x="1866900" y="3293144"/>
            <a:ext cx="409575" cy="361950"/>
          </a:xfrm>
          <a:prstGeom prst="smileyFace">
            <a:avLst>
              <a:gd name="adj" fmla="val -4653"/>
            </a:avLst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miley Face 20"/>
          <p:cNvSpPr/>
          <p:nvPr/>
        </p:nvSpPr>
        <p:spPr>
          <a:xfrm>
            <a:off x="1866900" y="3758699"/>
            <a:ext cx="409575" cy="361950"/>
          </a:xfrm>
          <a:prstGeom prst="smileyFace">
            <a:avLst>
              <a:gd name="adj" fmla="val -4653"/>
            </a:avLst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404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  <p:bldP spid="18" grpId="0" animBg="1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PPT-ASSESSORIES\Clipart\GirlHoldingBoard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0679" y="1238250"/>
            <a:ext cx="3129599" cy="3695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solidFill>
                  <a:schemeClr val="bg1">
                    <a:lumMod val="50000"/>
                  </a:schemeClr>
                </a:solidFill>
              </a:rPr>
              <a:t>Title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B3976-C7F5-441C-B5AE-682DDE352A22}" type="slidenum">
              <a:rPr lang="en-US" smtClean="0"/>
              <a:t>4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0" y="2511091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/>
              <a:t>type your question here</a:t>
            </a:r>
            <a:endParaRPr lang="en-US" sz="2000" b="1"/>
          </a:p>
        </p:txBody>
      </p:sp>
      <p:sp>
        <p:nvSpPr>
          <p:cNvPr id="11" name="TextBox 10">
            <a:hlinkClick r:id="" action="ppaction://noaction">
              <a:snd r:embed="rId3" name="BAMBOO.WAV"/>
            </a:hlinkClick>
          </p:cNvPr>
          <p:cNvSpPr txBox="1"/>
          <p:nvPr/>
        </p:nvSpPr>
        <p:spPr>
          <a:xfrm>
            <a:off x="2362200" y="3293144"/>
            <a:ext cx="6781800" cy="400110"/>
          </a:xfrm>
          <a:prstGeom prst="rect">
            <a:avLst/>
          </a:prstGeom>
          <a:solidFill>
            <a:srgbClr val="000000">
              <a:alpha val="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2000"/>
              <a:t>type choice A here</a:t>
            </a:r>
          </a:p>
        </p:txBody>
      </p:sp>
      <p:sp>
        <p:nvSpPr>
          <p:cNvPr id="12" name="TextBox 11">
            <a:hlinkClick r:id="" action="ppaction://noaction">
              <a:snd r:embed="rId3" name="BAMBOO.WAV"/>
            </a:hlinkClick>
          </p:cNvPr>
          <p:cNvSpPr txBox="1"/>
          <p:nvPr/>
        </p:nvSpPr>
        <p:spPr>
          <a:xfrm>
            <a:off x="2362200" y="3759368"/>
            <a:ext cx="6781800" cy="400110"/>
          </a:xfrm>
          <a:prstGeom prst="rect">
            <a:avLst/>
          </a:prstGeom>
          <a:solidFill>
            <a:srgbClr val="000000">
              <a:alpha val="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2000"/>
              <a:t>type </a:t>
            </a:r>
            <a:r>
              <a:rPr lang="en-US" sz="2000"/>
              <a:t>choice </a:t>
            </a:r>
            <a:r>
              <a:rPr lang="en-US" sz="2000" smtClean="0"/>
              <a:t>B </a:t>
            </a:r>
            <a:r>
              <a:rPr lang="en-US" sz="2000"/>
              <a:t>here</a:t>
            </a:r>
          </a:p>
        </p:txBody>
      </p:sp>
      <p:sp>
        <p:nvSpPr>
          <p:cNvPr id="13" name="TextBox 12">
            <a:hlinkClick r:id="" action="ppaction://noaction">
              <a:snd r:embed="rId4" name="applause.wav"/>
            </a:hlinkClick>
          </p:cNvPr>
          <p:cNvSpPr txBox="1"/>
          <p:nvPr/>
        </p:nvSpPr>
        <p:spPr>
          <a:xfrm>
            <a:off x="2362200" y="4691815"/>
            <a:ext cx="6781800" cy="400110"/>
          </a:xfrm>
          <a:prstGeom prst="rect">
            <a:avLst/>
          </a:prstGeom>
          <a:solidFill>
            <a:srgbClr val="000000">
              <a:alpha val="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2000"/>
              <a:t>type </a:t>
            </a:r>
            <a:r>
              <a:rPr lang="en-US" sz="2000"/>
              <a:t>choice </a:t>
            </a:r>
            <a:r>
              <a:rPr lang="en-US" sz="2000" smtClean="0"/>
              <a:t>D </a:t>
            </a:r>
            <a:r>
              <a:rPr lang="en-US" sz="2000"/>
              <a:t>here</a:t>
            </a:r>
          </a:p>
        </p:txBody>
      </p:sp>
      <p:sp>
        <p:nvSpPr>
          <p:cNvPr id="14" name="TextBox 13">
            <a:hlinkClick r:id="" action="ppaction://noaction">
              <a:snd r:embed="rId3" name="BAMBOO.WAV"/>
            </a:hlinkClick>
          </p:cNvPr>
          <p:cNvSpPr txBox="1"/>
          <p:nvPr/>
        </p:nvSpPr>
        <p:spPr>
          <a:xfrm>
            <a:off x="2362200" y="4225592"/>
            <a:ext cx="6781800" cy="400110"/>
          </a:xfrm>
          <a:prstGeom prst="rect">
            <a:avLst/>
          </a:prstGeom>
          <a:solidFill>
            <a:srgbClr val="000000">
              <a:alpha val="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2000"/>
              <a:t>type </a:t>
            </a:r>
            <a:r>
              <a:rPr lang="en-US" sz="2000"/>
              <a:t>choice </a:t>
            </a:r>
            <a:r>
              <a:rPr lang="en-US" sz="2000" smtClean="0"/>
              <a:t>C </a:t>
            </a:r>
            <a:r>
              <a:rPr lang="en-US" sz="2000"/>
              <a:t>here</a:t>
            </a:r>
            <a:endParaRPr lang="en-US" sz="2000"/>
          </a:p>
        </p:txBody>
      </p:sp>
      <p:sp>
        <p:nvSpPr>
          <p:cNvPr id="15" name="Smiley Face 14">
            <a:hlinkClick r:id="" action="ppaction://noaction">
              <a:snd r:embed="rId4" name="applause.wav"/>
            </a:hlinkClick>
          </p:cNvPr>
          <p:cNvSpPr/>
          <p:nvPr/>
        </p:nvSpPr>
        <p:spPr>
          <a:xfrm>
            <a:off x="1866900" y="4691815"/>
            <a:ext cx="409575" cy="361950"/>
          </a:xfrm>
          <a:prstGeom prst="smileyFac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miley Face 16"/>
          <p:cNvSpPr/>
          <p:nvPr/>
        </p:nvSpPr>
        <p:spPr>
          <a:xfrm>
            <a:off x="1866900" y="3759368"/>
            <a:ext cx="409575" cy="361950"/>
          </a:xfrm>
          <a:prstGeom prst="smileyFace">
            <a:avLst>
              <a:gd name="adj" fmla="val -4653"/>
            </a:avLst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miley Face 17"/>
          <p:cNvSpPr/>
          <p:nvPr/>
        </p:nvSpPr>
        <p:spPr>
          <a:xfrm>
            <a:off x="1866900" y="3293144"/>
            <a:ext cx="409575" cy="361950"/>
          </a:xfrm>
          <a:prstGeom prst="smileyFace">
            <a:avLst>
              <a:gd name="adj" fmla="val -4653"/>
            </a:avLst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miley Face 20"/>
          <p:cNvSpPr/>
          <p:nvPr/>
        </p:nvSpPr>
        <p:spPr>
          <a:xfrm>
            <a:off x="1866900" y="4225592"/>
            <a:ext cx="409575" cy="361950"/>
          </a:xfrm>
          <a:prstGeom prst="smileyFace">
            <a:avLst>
              <a:gd name="adj" fmla="val -4653"/>
            </a:avLst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607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  <p:bldP spid="18" grpId="0" animBg="1"/>
      <p:bldP spid="21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4d424cafa1eb5498eb7a45efa952c8fabd6db8a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00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3285</TotalTime>
  <Words>88</Words>
  <Application>Microsoft Office PowerPoint</Application>
  <PresentationFormat>On-screen Show (4:3)</PresentationFormat>
  <Paragraphs>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Title</vt:lpstr>
      <vt:lpstr>Title</vt:lpstr>
      <vt:lpstr>Title</vt:lpstr>
      <vt:lpstr>Title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PTJ</dc:creator>
  <cp:lastModifiedBy>PTJ</cp:lastModifiedBy>
  <cp:revision>352</cp:revision>
  <dcterms:created xsi:type="dcterms:W3CDTF">2013-12-02T14:41:51Z</dcterms:created>
  <dcterms:modified xsi:type="dcterms:W3CDTF">2014-05-12T02:43:24Z</dcterms:modified>
</cp:coreProperties>
</file>