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533" r:id="rId2"/>
    <p:sldId id="534" r:id="rId3"/>
    <p:sldId id="535" r:id="rId4"/>
    <p:sldId id="536" r:id="rId5"/>
    <p:sldId id="537" r:id="rId6"/>
    <p:sldId id="538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39FE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8" autoAdjust="0"/>
    <p:restoredTop sz="79887" autoAdjust="0"/>
  </p:normalViewPr>
  <p:slideViewPr>
    <p:cSldViewPr snapToGrid="0">
      <p:cViewPr>
        <p:scale>
          <a:sx n="75" d="100"/>
          <a:sy n="75" d="100"/>
        </p:scale>
        <p:origin x="-2808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0FB27-E26D-438C-A3BB-C18AD0E0F430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928E-5505-4C22-A74D-0DD984AD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57C8-81E5-4E1C-B5A1-9B607C0C606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8B16-033C-4F53-A3F7-795EF6245F47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F9DF-3657-4C8D-B211-3FA5C20DE4D2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6AE-54EF-4029-9EEB-5E227763483C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</p:spPr>
        <p:txBody>
          <a:bodyPr/>
          <a:lstStyle/>
          <a:p>
            <a:fld id="{F41E72CA-4781-4884-9D22-D546C4969D7C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D85-A64B-4D48-924C-8B7E35A63662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C82-FC80-4E45-8401-2778504D1A0A}" type="datetime1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3590-4E80-4148-A4DC-0A04B223CB5F}" type="datetime1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74E1-7977-4E05-95E1-C62012D3C6CA}" type="datetime1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EF1-25C5-43E4-8C60-17C4F8409BDA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B29B-D781-47CD-BE34-B376655F47B6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E0B9-8AFF-4E30-9CF8-5C1518BB4C50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71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Khau Huu Phuoc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3976-C7F5-441C-B5AE-682DDE35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828800" y="30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She was </a:t>
            </a:r>
            <a:r>
              <a:rPr lang="en-US" sz="2000" b="1" u="sng" smtClean="0"/>
              <a:t>bereft of </a:t>
            </a:r>
            <a:r>
              <a:rPr lang="en-US" sz="2000" smtClean="0"/>
              <a:t>hope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792705" y="113497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mất hết…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769437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8 L 0.20243 0.21138 C 0.2158 0.21138 0.23299 0.27452 0.23299 0.32725 L 0.23299 0.4433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9 0.31129 L 0.26737 0.31129 C 0.28264 0.31129 0.30174 0.3476 0.30174 0.3779 L 0.30174 0.444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He accepted the job, </a:t>
            </a:r>
            <a:r>
              <a:rPr lang="en-US" sz="2000" b="1" u="sng"/>
              <a:t>albeit</a:t>
            </a:r>
            <a:r>
              <a:rPr lang="en-US" sz="2000"/>
              <a:t> with some hesitation</a:t>
            </a:r>
            <a:endParaRPr lang="en-US" sz="2000" dirty="0"/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705" y="113497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mặc dù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706801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8 L 0.20243 0.21138 C 0.2158 0.21138 0.23299 0.27452 0.23299 0.32725 L 0.23299 0.4433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9 0.31129 L 0.26737 0.31129 C 0.28264 0.31129 0.30174 0.3476 0.30174 0.3779 L 0.30174 0.444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threshold </a:t>
            </a:r>
            <a:endParaRPr lang="en-US" sz="2000" dirty="0"/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705" y="113497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ngưỡng cửa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3475868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8 L 0.20243 0.21138 C 0.2158 0.21138 0.23299 0.27452 0.23299 0.32725 L 0.23299 0.4433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9 0.31129 L 0.26737 0.31129 C 0.28264 0.31129 0.30174 0.3476 0.30174 0.3779 L 0.30174 0.444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language acquisition </a:t>
            </a:r>
            <a:endParaRPr lang="en-US" sz="2000" dirty="0"/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705" y="113497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sự lĩnh hội ngôn ngữ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984433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8 L 0.20243 0.21138 C 0.2158 0.21138 0.23299 0.27452 0.23299 0.32725 L 0.23299 0.4433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9 0.31129 L 0.26737 0.31129 C 0.28264 0.31129 0.30174 0.3476 0.30174 0.3779 L 0.30174 0.444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dominate</a:t>
            </a:r>
            <a:endParaRPr lang="en-US" sz="2000" dirty="0"/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705" y="113497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thống trị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004580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8 L 0.20243 0.21138 C 0.2158 0.21138 0.23299 0.27452 0.23299 0.32725 L 0.23299 0.4433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9 0.31129 L 0.26737 0.31129 C 0.28264 0.31129 0.30174 0.3476 0.30174 0.3779 L 0.30174 0.444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876800"/>
            <a:ext cx="9144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4267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228600"/>
          </a:xfrm>
          <a:prstGeom prst="actionButtonBlank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114800"/>
            <a:ext cx="8382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3505200"/>
            <a:ext cx="228600" cy="8382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905000" cy="2286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67" name="Picture 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153272"/>
            <a:ext cx="901468" cy="134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huoc\Desktop\water animated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781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uoc\Desktop\shark animated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03">
            <a:off x="4114800" y="487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05024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L 0.04584 -4.60685E-6 C 0.06615 -4.60685E-6 0.09167 0.02706 0.09167 0.04973 L 0.09167 0.0999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9991 L 0.13177 0.09991 C 0.14896 0.09991 0.17187 0.12998 0.17187 0.15542 L 0.17187 0.2113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5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21134 L 0.20243 0.21134 C 0.2158 0.21134 0.23299 0.27222 0.23299 0.32361 L 0.23264 0.38356 L 0.26597 0.2993 L 0.27708 0.3956 L 0.30903 0.32708 L 0.32014 0.44282 " pathEditMode="relative" rAng="0" ptsTypes="FfFAAAAF">
                                      <p:cBhvr>
                                        <p:cTn id="14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25b5ce346a6c1211bc3b73fc3b18b27bb21d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32</Words>
  <Application>Microsoft Office PowerPoint</Application>
  <PresentationFormat>On-screen Show (4:3)</PresentationFormat>
  <Paragraphs>10</Paragraphs>
  <Slides>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PTJ</dc:creator>
  <cp:lastModifiedBy>PTJ</cp:lastModifiedBy>
  <cp:revision>378</cp:revision>
  <dcterms:created xsi:type="dcterms:W3CDTF">2013-12-02T14:41:51Z</dcterms:created>
  <dcterms:modified xsi:type="dcterms:W3CDTF">2014-05-12T03:28:12Z</dcterms:modified>
</cp:coreProperties>
</file>