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9"/>
  </p:notesMasterIdLst>
  <p:sldIdLst>
    <p:sldId id="626" r:id="rId2"/>
    <p:sldId id="645" r:id="rId3"/>
    <p:sldId id="646" r:id="rId4"/>
    <p:sldId id="647" r:id="rId5"/>
    <p:sldId id="648" r:id="rId6"/>
    <p:sldId id="651" r:id="rId7"/>
    <p:sldId id="652" r:id="rId8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CFFCC"/>
    <a:srgbClr val="FFFF99"/>
    <a:srgbClr val="000000"/>
    <a:srgbClr val="F39F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79930" autoAdjust="0"/>
  </p:normalViewPr>
  <p:slideViewPr>
    <p:cSldViewPr snapToGrid="0">
      <p:cViewPr varScale="1">
        <p:scale>
          <a:sx n="119" d="100"/>
          <a:sy n="119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0FB27-E26D-438C-A3BB-C18AD0E0F43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2928E-5505-4C22-A74D-0DD984AD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57C8-81E5-4E1C-B5A1-9B607C0C6069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8B16-033C-4F53-A3F7-795EF6245F47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F9DF-3657-4C8D-B211-3FA5C20DE4D2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06AE-54EF-4029-9EEB-5E227763483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2550"/>
            <a:ext cx="2133600" cy="365125"/>
          </a:xfrm>
        </p:spPr>
        <p:txBody>
          <a:bodyPr/>
          <a:lstStyle/>
          <a:p>
            <a:fld id="{F41E72CA-4781-4884-9D22-D546C4969D7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2550"/>
            <a:ext cx="2133600" cy="365125"/>
          </a:xfrm>
        </p:spPr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5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D85-A64B-4D48-924C-8B7E35A63662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BC82-FC80-4E45-8401-2778504D1A0A}" type="datetime1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3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3590-4E80-4148-A4DC-0A04B223CB5F}" type="datetime1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4E1-7977-4E05-95E1-C62012D3C6CA}" type="datetime1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FEF1-25C5-43E4-8C60-17C4F8409BDA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B29B-D781-47CD-BE34-B376655F47B6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E0B9-8AFF-4E30-9CF8-5C1518BB4C50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7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72200" y="2184400"/>
            <a:ext cx="2857500" cy="3822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7632700" y="2757170"/>
            <a:ext cx="0" cy="32644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197600" y="2197100"/>
            <a:ext cx="2833077" cy="584775"/>
            <a:chOff x="6197600" y="2197100"/>
            <a:chExt cx="2833077" cy="584775"/>
          </a:xfrm>
        </p:grpSpPr>
        <p:sp>
          <p:nvSpPr>
            <p:cNvPr id="11" name="Rectangle 10"/>
            <p:cNvSpPr/>
            <p:nvPr/>
          </p:nvSpPr>
          <p:spPr>
            <a:xfrm>
              <a:off x="6197600" y="2222500"/>
              <a:ext cx="2833077" cy="558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31000" y="2197100"/>
              <a:ext cx="185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smtClean="0">
                  <a:solidFill>
                    <a:schemeClr val="tx2">
                      <a:lumMod val="75000"/>
                    </a:schemeClr>
                  </a:solidFill>
                </a:rPr>
                <a:t>T             F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True-False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250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000" smtClean="0"/>
              <a:t>   </a:t>
            </a:r>
            <a:r>
              <a:rPr lang="en-US" sz="2000" b="1"/>
              <a:t>Work in pairs. How much do you remember about the Reading Test? Say whether these statements are true (T) or false (F). If you think a statement is false, correct it.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06700"/>
            <a:ext cx="612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 </a:t>
            </a:r>
            <a:r>
              <a:rPr lang="en-US" sz="2000"/>
              <a:t>There are four sections to the Reading paper; each section has 13 questions.</a:t>
            </a:r>
          </a:p>
          <a:p>
            <a:r>
              <a:rPr lang="en-US" sz="2000"/>
              <a:t>2 You need to understand the whole passage before doing any of the questions.</a:t>
            </a:r>
          </a:p>
          <a:p>
            <a:r>
              <a:rPr lang="en-US" sz="2000"/>
              <a:t>3 The answers do not have to be spelled correctly.</a:t>
            </a:r>
          </a:p>
          <a:p>
            <a:r>
              <a:rPr lang="en-US" sz="2000"/>
              <a:t>4 The passages gradually get harder.</a:t>
            </a:r>
          </a:p>
          <a:p>
            <a:r>
              <a:rPr lang="en-US" sz="2000"/>
              <a:t>5 You get extra time to transfer answers onto the answer sheet.</a:t>
            </a:r>
          </a:p>
          <a:p>
            <a:r>
              <a:rPr lang="en-US" sz="2000"/>
              <a:t>6 Written answers must be copied exactly from the reading passage.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414890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72200" y="2184400"/>
            <a:ext cx="2857500" cy="3822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97600" y="2222500"/>
            <a:ext cx="2833077" cy="55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True-False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250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000" smtClean="0"/>
              <a:t>   </a:t>
            </a:r>
            <a:r>
              <a:rPr lang="en-US" sz="2000" b="1"/>
              <a:t>Work in pairs. How much do you remember about the Reading Test? Say whether these statements are true (T) or false (F). If you think a statement is false, correct it.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06700"/>
            <a:ext cx="612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 </a:t>
            </a:r>
            <a:r>
              <a:rPr lang="en-US" sz="2000"/>
              <a:t>There are four sections to the Reading paper; each section has 13 questions.</a:t>
            </a:r>
          </a:p>
          <a:p>
            <a:r>
              <a:rPr lang="en-US" sz="2000"/>
              <a:t>2 You need to understand the whole passage before doing any of the questions.</a:t>
            </a:r>
          </a:p>
          <a:p>
            <a:r>
              <a:rPr lang="en-US" sz="2000"/>
              <a:t>3 The answers do not have to be spelled correctly.</a:t>
            </a:r>
          </a:p>
          <a:p>
            <a:r>
              <a:rPr lang="en-US" sz="2000"/>
              <a:t>4 The passages gradually get harder.</a:t>
            </a:r>
          </a:p>
          <a:p>
            <a:r>
              <a:rPr lang="en-US" sz="2000"/>
              <a:t>5 You get extra time to transfer answers onto the answer sheet.</a:t>
            </a:r>
          </a:p>
          <a:p>
            <a:r>
              <a:rPr lang="en-US" sz="2000"/>
              <a:t>6 Written answers must be copied exactly from the reading passage.</a:t>
            </a:r>
            <a:endParaRPr lang="en-US" sz="2000" smtClean="0"/>
          </a:p>
        </p:txBody>
      </p:sp>
      <p:sp>
        <p:nvSpPr>
          <p:cNvPr id="7" name="Rounded Rectangle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076046" y="2855768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6690590" y="2855768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31000" y="2197100"/>
            <a:ext cx="185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T             F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32700" y="2757170"/>
            <a:ext cx="0" cy="32644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943599" y="2783306"/>
            <a:ext cx="3034145" cy="1948351"/>
            <a:chOff x="5943599" y="2783306"/>
            <a:chExt cx="3034145" cy="1948351"/>
          </a:xfrm>
        </p:grpSpPr>
        <p:sp>
          <p:nvSpPr>
            <p:cNvPr id="13" name="TextBox 12"/>
            <p:cNvSpPr txBox="1"/>
            <p:nvPr/>
          </p:nvSpPr>
          <p:spPr>
            <a:xfrm>
              <a:off x="5943599" y="3408218"/>
              <a:ext cx="3034145" cy="13234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C00000"/>
                  </a:solidFill>
                </a:rPr>
                <a:t>There </a:t>
              </a:r>
              <a:r>
                <a:rPr lang="en-US" sz="2000">
                  <a:solidFill>
                    <a:srgbClr val="C00000"/>
                  </a:solidFill>
                </a:rPr>
                <a:t>are three sections: Sections 1 and 2 have 13 questions, while Section 3 has 14 </a:t>
              </a:r>
              <a:r>
                <a:rPr lang="en-US" sz="2000" smtClean="0">
                  <a:solidFill>
                    <a:srgbClr val="C00000"/>
                  </a:solidFill>
                </a:rPr>
                <a:t>questions</a:t>
              </a:r>
              <a:r>
                <a:rPr lang="en-US" sz="2000">
                  <a:solidFill>
                    <a:srgbClr val="C00000"/>
                  </a:solidFill>
                </a:rPr>
                <a:t>.</a:t>
              </a:r>
              <a:endParaRPr lang="en-US" sz="2000" smtClean="0">
                <a:solidFill>
                  <a:srgbClr val="C00000"/>
                </a:solidFill>
              </a:endParaRPr>
            </a:p>
          </p:txBody>
        </p:sp>
        <p:pic>
          <p:nvPicPr>
            <p:cNvPr id="1026" name="Picture 2" descr="D:\PPT-ASSESSORIES\Clipart\Circl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8808" y="2783306"/>
              <a:ext cx="731110" cy="441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914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72200" y="2184400"/>
            <a:ext cx="2857500" cy="3822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97600" y="2222500"/>
            <a:ext cx="2833077" cy="55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True-False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250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000" smtClean="0"/>
              <a:t>   </a:t>
            </a:r>
            <a:r>
              <a:rPr lang="en-US" sz="2000" b="1"/>
              <a:t>Work in pairs. How much do you remember about the Reading Test? Say whether these statements are true (T) or false (F). If you think a statement is false, correct it.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06700"/>
            <a:ext cx="612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 </a:t>
            </a:r>
            <a:r>
              <a:rPr lang="en-US" sz="2000"/>
              <a:t>There are four sections to the Reading paper; each section has 13 questions.</a:t>
            </a:r>
          </a:p>
          <a:p>
            <a:r>
              <a:rPr lang="en-US" sz="2000"/>
              <a:t>2 You need to understand the whole passage before doing any of the questions.</a:t>
            </a:r>
          </a:p>
          <a:p>
            <a:r>
              <a:rPr lang="en-US" sz="2000"/>
              <a:t>3 The answers do not have to be spelled correctly.</a:t>
            </a:r>
          </a:p>
          <a:p>
            <a:r>
              <a:rPr lang="en-US" sz="2000"/>
              <a:t>4 The passages gradually get harder.</a:t>
            </a:r>
          </a:p>
          <a:p>
            <a:r>
              <a:rPr lang="en-US" sz="2000"/>
              <a:t>5 You get extra time to transfer answers onto the answer sheet.</a:t>
            </a:r>
          </a:p>
          <a:p>
            <a:r>
              <a:rPr lang="en-US" sz="2000"/>
              <a:t>6 Written answers must be copied exactly from the reading passage.</a:t>
            </a:r>
            <a:endParaRPr lang="en-US" sz="2000" smtClean="0"/>
          </a:p>
        </p:txBody>
      </p:sp>
      <p:sp>
        <p:nvSpPr>
          <p:cNvPr id="7" name="Rounded Rectangle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107218" y="3459595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6669810" y="3459595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31000" y="2197100"/>
            <a:ext cx="185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T             F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32700" y="2757170"/>
            <a:ext cx="0" cy="32644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057900" y="3368843"/>
            <a:ext cx="2909454" cy="1955096"/>
            <a:chOff x="6057900" y="3368843"/>
            <a:chExt cx="2909454" cy="1955096"/>
          </a:xfrm>
        </p:grpSpPr>
        <p:sp>
          <p:nvSpPr>
            <p:cNvPr id="13" name="TextBox 12"/>
            <p:cNvSpPr txBox="1"/>
            <p:nvPr/>
          </p:nvSpPr>
          <p:spPr>
            <a:xfrm>
              <a:off x="6057900" y="4000500"/>
              <a:ext cx="2909454" cy="13234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C00000"/>
                  </a:solidFill>
                </a:rPr>
                <a:t>For </a:t>
              </a:r>
              <a:r>
                <a:rPr lang="en-US" sz="2000">
                  <a:solidFill>
                    <a:srgbClr val="C00000"/>
                  </a:solidFill>
                </a:rPr>
                <a:t>many tasks you can use skimming, scanning and other test-taking </a:t>
              </a:r>
              <a:r>
                <a:rPr lang="en-US" sz="2000" smtClean="0">
                  <a:solidFill>
                    <a:srgbClr val="C00000"/>
                  </a:solidFill>
                </a:rPr>
                <a:t>techniques.</a:t>
              </a:r>
            </a:p>
          </p:txBody>
        </p:sp>
        <p:pic>
          <p:nvPicPr>
            <p:cNvPr id="14" name="Picture 2" descr="D:\PPT-ASSESSORIES\Clipart\Circl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4850" y="3368843"/>
              <a:ext cx="731110" cy="441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039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72200" y="2184400"/>
            <a:ext cx="2857500" cy="3822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97600" y="2222500"/>
            <a:ext cx="2833077" cy="55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True-False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250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000" smtClean="0"/>
              <a:t>   </a:t>
            </a:r>
            <a:r>
              <a:rPr lang="en-US" sz="2000" b="1"/>
              <a:t>Work in pairs. How much do you remember about the Reading Test? Say whether these statements are true (T) or false (F). If you think a statement is false, correct it.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06700"/>
            <a:ext cx="612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 </a:t>
            </a:r>
            <a:r>
              <a:rPr lang="en-US" sz="2000"/>
              <a:t>There are four sections to the Reading paper; each section has 13 questions.</a:t>
            </a:r>
          </a:p>
          <a:p>
            <a:r>
              <a:rPr lang="en-US" sz="2000"/>
              <a:t>2 You need to understand the whole passage before doing any of the questions.</a:t>
            </a:r>
          </a:p>
          <a:p>
            <a:r>
              <a:rPr lang="en-US" sz="2000"/>
              <a:t>3 The answers do not have to be spelled correctly.</a:t>
            </a:r>
          </a:p>
          <a:p>
            <a:r>
              <a:rPr lang="en-US" sz="2000"/>
              <a:t>4 The passages gradually get harder.</a:t>
            </a:r>
          </a:p>
          <a:p>
            <a:r>
              <a:rPr lang="en-US" sz="2000"/>
              <a:t>5 You get extra time to transfer answers onto the answer sheet.</a:t>
            </a:r>
          </a:p>
          <a:p>
            <a:r>
              <a:rPr lang="en-US" sz="2000"/>
              <a:t>6 Written answers must be copied exactly from the reading passage.</a:t>
            </a:r>
            <a:endParaRPr lang="en-US" sz="2000" smtClean="0"/>
          </a:p>
        </p:txBody>
      </p:sp>
      <p:sp>
        <p:nvSpPr>
          <p:cNvPr id="7" name="Rounded Rectangle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117609" y="4155786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6763328" y="4155786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31000" y="2197100"/>
            <a:ext cx="185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T             F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32700" y="2757170"/>
            <a:ext cx="0" cy="32644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922818" y="4050632"/>
            <a:ext cx="2961409" cy="2229271"/>
            <a:chOff x="5922818" y="4050632"/>
            <a:chExt cx="2961409" cy="2229271"/>
          </a:xfrm>
        </p:grpSpPr>
        <p:sp>
          <p:nvSpPr>
            <p:cNvPr id="13" name="TextBox 12"/>
            <p:cNvSpPr txBox="1"/>
            <p:nvPr/>
          </p:nvSpPr>
          <p:spPr>
            <a:xfrm>
              <a:off x="5922818" y="4956464"/>
              <a:ext cx="2961409" cy="132343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C00000"/>
                  </a:solidFill>
                </a:rPr>
                <a:t>You </a:t>
              </a:r>
              <a:r>
                <a:rPr lang="en-US" sz="2000">
                  <a:solidFill>
                    <a:srgbClr val="C00000"/>
                  </a:solidFill>
                </a:rPr>
                <a:t>must spell answers correctly - exactly as they are in the passage - to get the mark</a:t>
              </a:r>
              <a:r>
                <a:rPr lang="en-US" sz="2000" smtClean="0">
                  <a:solidFill>
                    <a:srgbClr val="C00000"/>
                  </a:solidFill>
                </a:rPr>
                <a:t>.</a:t>
              </a:r>
            </a:p>
          </p:txBody>
        </p:sp>
        <p:pic>
          <p:nvPicPr>
            <p:cNvPr id="14" name="Picture 2" descr="D:\PPT-ASSESSORIES\Clipart\Circl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6934" y="4050632"/>
              <a:ext cx="731110" cy="441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6720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72200" y="2184400"/>
            <a:ext cx="2857500" cy="3822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97600" y="2222500"/>
            <a:ext cx="2833077" cy="55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True-False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250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000" smtClean="0"/>
              <a:t>   </a:t>
            </a:r>
            <a:r>
              <a:rPr lang="en-US" sz="2000" b="1"/>
              <a:t>Work in pairs. How much do you remember about the Reading Test? Say whether these statements are true (T) or false (F). If you think a statement is false, correct it.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06700"/>
            <a:ext cx="612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 </a:t>
            </a:r>
            <a:r>
              <a:rPr lang="en-US" sz="2000"/>
              <a:t>There are four sections to the Reading paper; each section has 13 questions.</a:t>
            </a:r>
          </a:p>
          <a:p>
            <a:r>
              <a:rPr lang="en-US" sz="2000"/>
              <a:t>2 You need to understand the whole passage before doing any of the questions.</a:t>
            </a:r>
          </a:p>
          <a:p>
            <a:r>
              <a:rPr lang="en-US" sz="2000"/>
              <a:t>3 The answers do not have to be spelled correctly.</a:t>
            </a:r>
          </a:p>
          <a:p>
            <a:r>
              <a:rPr lang="en-US" sz="2000"/>
              <a:t>4 The passages gradually get harder.</a:t>
            </a:r>
          </a:p>
          <a:p>
            <a:r>
              <a:rPr lang="en-US" sz="2000"/>
              <a:t>5 You get extra time to transfer answers onto the answer sheet.</a:t>
            </a:r>
          </a:p>
          <a:p>
            <a:r>
              <a:rPr lang="en-US" sz="2000"/>
              <a:t>6 Written answers must be copied exactly from the reading passage.</a:t>
            </a:r>
            <a:endParaRPr lang="en-US" sz="2000" smtClean="0"/>
          </a:p>
        </p:txBody>
      </p:sp>
      <p:sp>
        <p:nvSpPr>
          <p:cNvPr id="7" name="Rounded Rectangle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6642100" y="4387850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8051800" y="4387850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31000" y="2197100"/>
            <a:ext cx="185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T             F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32700" y="2757170"/>
            <a:ext cx="0" cy="32644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PPT-ASSESSORIES\Clipart\Circ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9" y="4307306"/>
            <a:ext cx="731110" cy="44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2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72200" y="2184400"/>
            <a:ext cx="2857500" cy="3822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97600" y="2222500"/>
            <a:ext cx="2833077" cy="55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True-False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250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000" smtClean="0"/>
              <a:t>   </a:t>
            </a:r>
            <a:r>
              <a:rPr lang="en-US" sz="2000" b="1"/>
              <a:t>Work in pairs. How much do you remember about the Reading Test? Say whether these statements are true (T) or false (F). If you think a statement is false, correct it.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06700"/>
            <a:ext cx="612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 </a:t>
            </a:r>
            <a:r>
              <a:rPr lang="en-US" sz="2000"/>
              <a:t>There are four sections to the Reading paper; each section has 13 questions.</a:t>
            </a:r>
          </a:p>
          <a:p>
            <a:r>
              <a:rPr lang="en-US" sz="2000"/>
              <a:t>2 You need to understand the whole passage before doing any of the questions.</a:t>
            </a:r>
          </a:p>
          <a:p>
            <a:r>
              <a:rPr lang="en-US" sz="2000"/>
              <a:t>3 The answers do not have to be spelled correctly.</a:t>
            </a:r>
          </a:p>
          <a:p>
            <a:r>
              <a:rPr lang="en-US" sz="2000"/>
              <a:t>4 The passages gradually get harder.</a:t>
            </a:r>
          </a:p>
          <a:p>
            <a:r>
              <a:rPr lang="en-US" sz="2000"/>
              <a:t>5 You get extra time to transfer answers onto the answer sheet.</a:t>
            </a:r>
          </a:p>
          <a:p>
            <a:r>
              <a:rPr lang="en-US" sz="2000"/>
              <a:t>6 Written answers must be copied exactly from the reading passage.</a:t>
            </a:r>
            <a:endParaRPr lang="en-US" sz="2000" smtClean="0"/>
          </a:p>
        </p:txBody>
      </p:sp>
      <p:sp>
        <p:nvSpPr>
          <p:cNvPr id="7" name="Rounded Rectangle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8117609" y="4854286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6680200" y="4854286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31000" y="2197100"/>
            <a:ext cx="185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T             F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632700" y="2757170"/>
            <a:ext cx="0" cy="32644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925290" y="2878282"/>
            <a:ext cx="3804734" cy="2327967"/>
            <a:chOff x="4925290" y="2878282"/>
            <a:chExt cx="3804734" cy="2327967"/>
          </a:xfrm>
        </p:grpSpPr>
        <p:sp>
          <p:nvSpPr>
            <p:cNvPr id="15" name="TextBox 14"/>
            <p:cNvSpPr txBox="1"/>
            <p:nvPr/>
          </p:nvSpPr>
          <p:spPr>
            <a:xfrm>
              <a:off x="4925290" y="2878282"/>
              <a:ext cx="3210791" cy="16312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smtClean="0">
                  <a:solidFill>
                    <a:srgbClr val="C00000"/>
                  </a:solidFill>
                </a:rPr>
                <a:t>You </a:t>
              </a:r>
              <a:r>
                <a:rPr lang="en-US" sz="2000">
                  <a:solidFill>
                    <a:srgbClr val="C00000"/>
                  </a:solidFill>
                </a:rPr>
                <a:t>should write your answers directly onto the answer sheet. You only get extra transfer time in the Listening Test</a:t>
              </a:r>
              <a:r>
                <a:rPr lang="en-US" sz="2000" smtClean="0">
                  <a:solidFill>
                    <a:srgbClr val="C00000"/>
                  </a:solidFill>
                </a:rPr>
                <a:t>.</a:t>
              </a:r>
            </a:p>
          </p:txBody>
        </p:sp>
        <p:pic>
          <p:nvPicPr>
            <p:cNvPr id="16" name="Picture 2" descr="D:\PPT-ASSESSORIES\Clipart\Circl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8914" y="4764506"/>
              <a:ext cx="731110" cy="441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092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72200" y="2184400"/>
            <a:ext cx="2857500" cy="38227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97600" y="2222500"/>
            <a:ext cx="2833077" cy="558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True-False Statements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2250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1</a:t>
            </a:r>
            <a:r>
              <a:rPr lang="en-US" sz="2000" smtClean="0"/>
              <a:t>   </a:t>
            </a:r>
            <a:r>
              <a:rPr lang="en-US" sz="2000" b="1"/>
              <a:t>Work in pairs. How much do you remember about the Reading Test? Say whether these statements are true (T) or false (F). If you think a statement is false, correct it.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7150"/>
            <a:ext cx="2895600" cy="365125"/>
          </a:xfrm>
        </p:spPr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806700"/>
            <a:ext cx="612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 </a:t>
            </a:r>
            <a:r>
              <a:rPr lang="en-US" sz="2000"/>
              <a:t>There are four sections to the Reading paper; each section has 13 questions.</a:t>
            </a:r>
          </a:p>
          <a:p>
            <a:r>
              <a:rPr lang="en-US" sz="2000"/>
              <a:t>2 You need to understand the whole passage before doing any of the questions.</a:t>
            </a:r>
          </a:p>
          <a:p>
            <a:r>
              <a:rPr lang="en-US" sz="2000"/>
              <a:t>3 The answers do not have to be spelled correctly.</a:t>
            </a:r>
          </a:p>
          <a:p>
            <a:r>
              <a:rPr lang="en-US" sz="2000"/>
              <a:t>4 The passages gradually get harder.</a:t>
            </a:r>
          </a:p>
          <a:p>
            <a:r>
              <a:rPr lang="en-US" sz="2000"/>
              <a:t>5 You get extra time to transfer answers onto the answer sheet.</a:t>
            </a:r>
          </a:p>
          <a:p>
            <a:r>
              <a:rPr lang="en-US" sz="2000"/>
              <a:t>6 Written answers must be copied exactly from the reading passage.</a:t>
            </a:r>
            <a:endParaRPr lang="en-US" sz="2000" smtClean="0"/>
          </a:p>
        </p:txBody>
      </p:sp>
      <p:sp>
        <p:nvSpPr>
          <p:cNvPr id="7" name="Rounded Rectangle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6642100" y="5403850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hlinkClick r:id="" action="ppaction://noaction">
              <a:snd r:embed="rId3" name="buzzer1.wav"/>
            </a:hlinkClick>
          </p:cNvPr>
          <p:cNvSpPr/>
          <p:nvPr/>
        </p:nvSpPr>
        <p:spPr>
          <a:xfrm>
            <a:off x="8051800" y="5403850"/>
            <a:ext cx="457200" cy="274320"/>
          </a:xfrm>
          <a:prstGeom prst="roundRect">
            <a:avLst/>
          </a:prstGeom>
          <a:solidFill>
            <a:srgbClr val="4F81BD">
              <a:alpha val="2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31000" y="2197100"/>
            <a:ext cx="185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T             F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32700" y="2757170"/>
            <a:ext cx="0" cy="32644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PPT-ASSESSORIES\Clipart\Circ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18" y="5334001"/>
            <a:ext cx="731110" cy="44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96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d8a4e99275646e4b09fa34f72dff1211387211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5561</TotalTime>
  <Words>929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True-False Statements</vt:lpstr>
      <vt:lpstr>True-False Statements</vt:lpstr>
      <vt:lpstr>True-False Statements</vt:lpstr>
      <vt:lpstr>True-False Statements</vt:lpstr>
      <vt:lpstr>True-False Statements</vt:lpstr>
      <vt:lpstr>True-False Statements</vt:lpstr>
      <vt:lpstr>True-False Statements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PTJ</dc:creator>
  <cp:lastModifiedBy>PTJ</cp:lastModifiedBy>
  <cp:revision>505</cp:revision>
  <dcterms:created xsi:type="dcterms:W3CDTF">2013-12-02T14:41:51Z</dcterms:created>
  <dcterms:modified xsi:type="dcterms:W3CDTF">2014-05-12T07:49:29Z</dcterms:modified>
</cp:coreProperties>
</file>