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"/>
  </p:notesMasterIdLst>
  <p:sldIdLst>
    <p:sldId id="514" r:id="rId2"/>
  </p:sldIdLst>
  <p:sldSz cx="9144000" cy="6858000" type="screen4x3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  <a:srgbClr val="F39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8" autoAdjust="0"/>
    <p:restoredTop sz="79887" autoAdjust="0"/>
  </p:normalViewPr>
  <p:slideViewPr>
    <p:cSldViewPr snapToGrid="0">
      <p:cViewPr varScale="1">
        <p:scale>
          <a:sx n="119" d="100"/>
          <a:sy n="119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FB27-E26D-438C-A3BB-C18AD0E0F43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928E-5505-4C22-A74D-0DD984AD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57C8-81E5-4E1C-B5A1-9B607C0C6069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8B16-033C-4F53-A3F7-795EF6245F47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F9DF-3657-4C8D-B211-3FA5C20DE4D2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06AE-54EF-4029-9EEB-5E227763483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2550"/>
            <a:ext cx="2133600" cy="365125"/>
          </a:xfrm>
        </p:spPr>
        <p:txBody>
          <a:bodyPr/>
          <a:lstStyle/>
          <a:p>
            <a:fld id="{F41E72CA-4781-4884-9D22-D546C4969D7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2550"/>
            <a:ext cx="2133600" cy="365125"/>
          </a:xfrm>
        </p:spPr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D85-A64B-4D48-924C-8B7E35A63662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BC82-FC80-4E45-8401-2778504D1A0A}" type="datetime1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3590-4E80-4148-A4DC-0A04B223CB5F}" type="datetime1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4E1-7977-4E05-95E1-C62012D3C6CA}" type="datetime1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FEF1-25C5-43E4-8C60-17C4F8409BDA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B29B-D781-47CD-BE34-B376655F47B6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E0B9-8AFF-4E30-9CF8-5C1518BB4C50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7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-ASSESSORIES\Clipart\GirlHoldingBoard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79" y="1238250"/>
            <a:ext cx="312959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What is the word?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87600" y="3527091"/>
            <a:ext cx="675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smtClean="0"/>
              <a:t>[</a:t>
            </a:r>
            <a:r>
              <a:rPr lang="vi-VN" sz="2000" b="1"/>
              <a:t>kɑ:’sinədʒən] (n)  chất gây ung thư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72222" y="4731084"/>
            <a:ext cx="370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C  R  C  N  G  N  E  O  I  A</a:t>
            </a:r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2772222" y="5404184"/>
            <a:ext cx="3722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C  A  R  C  I  N  O  G  E  N</a:t>
            </a:r>
            <a:endParaRPr lang="en-US" sz="2800"/>
          </a:p>
        </p:txBody>
      </p:sp>
      <p:grpSp>
        <p:nvGrpSpPr>
          <p:cNvPr id="9" name="Group 8"/>
          <p:cNvGrpSpPr/>
          <p:nvPr/>
        </p:nvGrpSpPr>
        <p:grpSpPr>
          <a:xfrm>
            <a:off x="104274" y="3705727"/>
            <a:ext cx="1860884" cy="707886"/>
            <a:chOff x="104274" y="3705727"/>
            <a:chExt cx="1860884" cy="707886"/>
          </a:xfrm>
        </p:grpSpPr>
        <p:sp>
          <p:nvSpPr>
            <p:cNvPr id="4" name="TextBox 3"/>
            <p:cNvSpPr txBox="1"/>
            <p:nvPr/>
          </p:nvSpPr>
          <p:spPr>
            <a:xfrm>
              <a:off x="104274" y="3705727"/>
              <a:ext cx="16443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type your answer here</a:t>
              </a:r>
              <a:endParaRPr lang="en-US" sz="2000" smtClean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24589" y="4395538"/>
              <a:ext cx="1740569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28337" y="3721768"/>
              <a:ext cx="1499937" cy="673769"/>
            </a:xfrm>
            <a:prstGeom prst="rect">
              <a:avLst/>
            </a:prstGeom>
            <a:noFill/>
            <a:ln w="31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1026" name="TextBox1" r:id="rId2" imgW="5048280" imgH="438120"/>
        </mc:Choice>
        <mc:Fallback>
          <p:control name="TextBox1" r:id="rId2" imgW="5048280" imgH="43812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01850" y="4178300"/>
                  <a:ext cx="5045075" cy="43338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6767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719dcf3764d2ebbfb2229d6a96f23673e71728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What is the word?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PTJ</dc:creator>
  <cp:lastModifiedBy>PTJ</cp:lastModifiedBy>
  <cp:revision>352</cp:revision>
  <dcterms:created xsi:type="dcterms:W3CDTF">2013-12-02T14:41:51Z</dcterms:created>
  <dcterms:modified xsi:type="dcterms:W3CDTF">2014-05-12T03:09:05Z</dcterms:modified>
</cp:coreProperties>
</file>