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"/>
  </p:notesMasterIdLst>
  <p:sldIdLst>
    <p:sldId id="624" r:id="rId2"/>
  </p:sldIdLst>
  <p:sldSz cx="9144000" cy="6858000" type="screen4x3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</p:embeddedFontLst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CFFCC"/>
    <a:srgbClr val="FFFF99"/>
    <a:srgbClr val="000000"/>
    <a:srgbClr val="F39F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79930" autoAdjust="0"/>
  </p:normalViewPr>
  <p:slideViewPr>
    <p:cSldViewPr snapToGrid="0">
      <p:cViewPr>
        <p:scale>
          <a:sx n="75" d="100"/>
          <a:sy n="75" d="100"/>
        </p:scale>
        <p:origin x="-3108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0FB27-E26D-438C-A3BB-C18AD0E0F43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2928E-5505-4C22-A74D-0DD984AD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57C8-81E5-4E1C-B5A1-9B607C0C6069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8B16-033C-4F53-A3F7-795EF6245F47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F9DF-3657-4C8D-B211-3FA5C20DE4D2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06AE-54EF-4029-9EEB-5E227763483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2550"/>
            <a:ext cx="2133600" cy="365125"/>
          </a:xfrm>
        </p:spPr>
        <p:txBody>
          <a:bodyPr/>
          <a:lstStyle/>
          <a:p>
            <a:fld id="{F41E72CA-4781-4884-9D22-D546C4969D7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2550"/>
            <a:ext cx="2133600" cy="365125"/>
          </a:xfrm>
        </p:spPr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5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D85-A64B-4D48-924C-8B7E35A63662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BC82-FC80-4E45-8401-2778504D1A0A}" type="datetime1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3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3590-4E80-4148-A4DC-0A04B223CB5F}" type="datetime1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4E1-7977-4E05-95E1-C62012D3C6CA}" type="datetime1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FEF1-25C5-43E4-8C60-17C4F8409BDA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B29B-D781-47CD-BE34-B376655F47B6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E0B9-8AFF-4E30-9CF8-5C1518BB4C50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7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Title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1</a:t>
            </a:fld>
            <a:endParaRPr lang="en-US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2285" y="1672771"/>
            <a:ext cx="43071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/>
              <a:t>something that you buy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a </a:t>
            </a:r>
            <a:r>
              <a:rPr lang="en-US" sz="2000"/>
              <a:t>person, shop or business that sells goods to the public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something on sale at a lower price than its true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a product made by a particular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a </a:t>
            </a:r>
            <a:r>
              <a:rPr lang="en-US" sz="2000"/>
              <a:t>product </a:t>
            </a:r>
            <a:r>
              <a:rPr lang="en-US" sz="2000" smtClean="0"/>
              <a:t>with the </a:t>
            </a:r>
            <a:r>
              <a:rPr lang="en-US" sz="2000"/>
              <a:t>name of the shop where you buy it, rather than </a:t>
            </a:r>
            <a:r>
              <a:rPr lang="en-US" sz="2000" smtClean="0"/>
              <a:t>the name </a:t>
            </a:r>
            <a:r>
              <a:rPr lang="en-US" sz="2000"/>
              <a:t>of the company that made 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a long, narrow space between the rows of shelves in a large shop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activities </a:t>
            </a:r>
            <a:r>
              <a:rPr lang="en-US" sz="2000"/>
              <a:t>to advertise something</a:t>
            </a:r>
          </a:p>
          <a:p>
            <a:pPr marL="457200" indent="-457200">
              <a:buFont typeface="+mj-lt"/>
              <a:buAutoNum type="arabicPeriod"/>
            </a:pPr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0" y="1583872"/>
            <a:ext cx="2438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smtClean="0"/>
              <a:t>purchase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smtClean="0"/>
              <a:t>retailer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smtClean="0"/>
              <a:t>bargain</a:t>
            </a:r>
            <a:endParaRPr lang="en-US" sz="2000"/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smtClean="0"/>
              <a:t>branded </a:t>
            </a:r>
            <a:r>
              <a:rPr lang="en-US" sz="2000"/>
              <a:t>product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/>
              <a:t>own-label product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smtClean="0"/>
              <a:t>aisle</a:t>
            </a:r>
            <a:endParaRPr lang="en-US" sz="2000"/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/>
              <a:t>promotion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en-US" sz="2000"/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en-US" sz="2000"/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en-US" sz="2000" smtClean="0"/>
          </a:p>
        </p:txBody>
      </p:sp>
      <p:sp>
        <p:nvSpPr>
          <p:cNvPr id="4" name="Isosceles Triangle 3"/>
          <p:cNvSpPr/>
          <p:nvPr/>
        </p:nvSpPr>
        <p:spPr>
          <a:xfrm flipV="1">
            <a:off x="7195457" y="1727200"/>
            <a:ext cx="1596572" cy="3759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flipV="1">
            <a:off x="7881620" y="5021940"/>
            <a:ext cx="238766" cy="4862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/>
          <p:cNvSpPr/>
          <p:nvPr/>
        </p:nvSpPr>
        <p:spPr>
          <a:xfrm flipV="1">
            <a:off x="7797799" y="4636207"/>
            <a:ext cx="385763" cy="333829"/>
          </a:xfrm>
          <a:prstGeom prst="trapezoid">
            <a:avLst>
              <a:gd name="adj" fmla="val 2072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 flipV="1">
            <a:off x="7721600" y="4255207"/>
            <a:ext cx="548640" cy="333829"/>
          </a:xfrm>
          <a:prstGeom prst="trapezoid">
            <a:avLst>
              <a:gd name="adj" fmla="val 2143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apezoid 21"/>
          <p:cNvSpPr/>
          <p:nvPr/>
        </p:nvSpPr>
        <p:spPr>
          <a:xfrm flipV="1">
            <a:off x="7638256" y="3857536"/>
            <a:ext cx="719137" cy="333829"/>
          </a:xfrm>
          <a:prstGeom prst="trapezoid">
            <a:avLst>
              <a:gd name="adj" fmla="val 2143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 flipV="1">
            <a:off x="7547769" y="3450340"/>
            <a:ext cx="900112" cy="333829"/>
          </a:xfrm>
          <a:prstGeom prst="trapezoid">
            <a:avLst>
              <a:gd name="adj" fmla="val 214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 flipV="1">
            <a:off x="7466806" y="3045525"/>
            <a:ext cx="1059657" cy="333829"/>
          </a:xfrm>
          <a:prstGeom prst="trapezoid">
            <a:avLst>
              <a:gd name="adj" fmla="val 21433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 flipV="1">
            <a:off x="7371556" y="2616899"/>
            <a:ext cx="1243013" cy="333829"/>
          </a:xfrm>
          <a:prstGeom prst="trapezoid">
            <a:avLst>
              <a:gd name="adj" fmla="val 21433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/>
          <p:cNvSpPr/>
          <p:nvPr/>
        </p:nvSpPr>
        <p:spPr>
          <a:xfrm flipV="1">
            <a:off x="7207250" y="1724022"/>
            <a:ext cx="1609725" cy="779025"/>
          </a:xfrm>
          <a:prstGeom prst="trapezoid">
            <a:avLst>
              <a:gd name="adj" fmla="val 2143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50162" y="460057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50162" y="421957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20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50162" y="381952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40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50162" y="340995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50162" y="30099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chemeClr val="bg1"/>
                </a:solidFill>
              </a:rPr>
              <a:t>160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50162" y="258127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chemeClr val="bg1"/>
                </a:solidFill>
              </a:rPr>
              <a:t>320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50162" y="1905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33" name="Oval 32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216900" y="4635500"/>
            <a:ext cx="419100" cy="355600"/>
          </a:xfrm>
          <a:prstGeom prst="ellipse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7264400" y="4654550"/>
            <a:ext cx="482600" cy="31115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305800" y="4254500"/>
            <a:ext cx="419100" cy="355600"/>
          </a:xfrm>
          <a:prstGeom prst="ellipse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7188200" y="4279900"/>
            <a:ext cx="482600" cy="31115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375650" y="3854450"/>
            <a:ext cx="419100" cy="355600"/>
          </a:xfrm>
          <a:prstGeom prst="ellipse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7124700" y="3886200"/>
            <a:ext cx="482600" cy="31115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483600" y="3460750"/>
            <a:ext cx="419100" cy="355600"/>
          </a:xfrm>
          <a:prstGeom prst="ellipse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7029450" y="3479800"/>
            <a:ext cx="482600" cy="31115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559800" y="3060700"/>
            <a:ext cx="419100" cy="355600"/>
          </a:xfrm>
          <a:prstGeom prst="ellipse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6946900" y="3073400"/>
            <a:ext cx="482600" cy="31115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642350" y="2622550"/>
            <a:ext cx="419100" cy="355600"/>
          </a:xfrm>
          <a:prstGeom prst="ellipse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6845300" y="2660650"/>
            <a:ext cx="482600" cy="31115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775700" y="1981200"/>
            <a:ext cx="419100" cy="514350"/>
          </a:xfrm>
          <a:prstGeom prst="ellipse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6699250" y="1987550"/>
            <a:ext cx="482600" cy="50800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5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  <p:bldP spid="17" grpId="0"/>
      <p:bldP spid="17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9635512193cc013e2463a73c9382075213d7b2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5369</TotalTime>
  <Words>96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PTJ</dc:creator>
  <cp:lastModifiedBy>PTJ</cp:lastModifiedBy>
  <cp:revision>479</cp:revision>
  <dcterms:created xsi:type="dcterms:W3CDTF">2013-12-02T14:41:51Z</dcterms:created>
  <dcterms:modified xsi:type="dcterms:W3CDTF">2014-05-12T07:44:14Z</dcterms:modified>
</cp:coreProperties>
</file>